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93" r:id="rId9"/>
    <p:sldId id="310" r:id="rId10"/>
    <p:sldId id="298" r:id="rId11"/>
    <p:sldId id="306" r:id="rId12"/>
    <p:sldId id="299" r:id="rId13"/>
    <p:sldId id="300" r:id="rId14"/>
    <p:sldId id="301" r:id="rId15"/>
    <p:sldId id="302" r:id="rId16"/>
    <p:sldId id="305" r:id="rId17"/>
    <p:sldId id="304" r:id="rId18"/>
    <p:sldId id="263" r:id="rId19"/>
    <p:sldId id="313" r:id="rId20"/>
    <p:sldId id="297" r:id="rId21"/>
    <p:sldId id="312" r:id="rId22"/>
    <p:sldId id="311" r:id="rId23"/>
    <p:sldId id="307" r:id="rId24"/>
    <p:sldId id="264" r:id="rId25"/>
    <p:sldId id="285" r:id="rId26"/>
    <p:sldId id="295" r:id="rId27"/>
    <p:sldId id="294" r:id="rId28"/>
    <p:sldId id="267" r:id="rId29"/>
    <p:sldId id="27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D53"/>
    <a:srgbClr val="FF00FF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03/02/2022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khoi%20dong/xoay%20khuy%20tay.mp4" TargetMode="External"/><Relationship Id="rId3" Type="http://schemas.openxmlformats.org/officeDocument/2006/relationships/image" Target="../media/image4.jpg"/><Relationship Id="rId7" Type="http://schemas.openxmlformats.org/officeDocument/2006/relationships/hyperlink" Target="khoi%20dong/xoay%20canh%20tay.mp4" TargetMode="External"/><Relationship Id="rId12" Type="http://schemas.openxmlformats.org/officeDocument/2006/relationships/image" Target="../media/image10.jpg"/><Relationship Id="rId17" Type="http://schemas.openxmlformats.org/officeDocument/2006/relationships/hyperlink" Target="khoi%20dong/xoay%20co%20tay.mp4" TargetMode="External"/><Relationship Id="rId2" Type="http://schemas.openxmlformats.org/officeDocument/2006/relationships/image" Target="../media/image3.jpg"/><Relationship Id="rId16" Type="http://schemas.openxmlformats.org/officeDocument/2006/relationships/hyperlink" Target="khoi%20dong/xoay%20hong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hyperlink" Target="khoi%20dong/xoay%20khop%20co.mp4" TargetMode="External"/><Relationship Id="rId15" Type="http://schemas.openxmlformats.org/officeDocument/2006/relationships/hyperlink" Target="khoi%20dong/xoay%20khop%20goi.mp4" TargetMode="External"/><Relationship Id="rId10" Type="http://schemas.openxmlformats.org/officeDocument/2006/relationships/image" Target="../media/image8.jpg"/><Relationship Id="rId4" Type="http://schemas.openxmlformats.org/officeDocument/2006/relationships/hyperlink" Target="khoi%20dong/khop%20vai.mp4" TargetMode="External"/><Relationship Id="rId9" Type="http://schemas.openxmlformats.org/officeDocument/2006/relationships/image" Target="../media/image7.jpg"/><Relationship Id="rId14" Type="http://schemas.openxmlformats.org/officeDocument/2006/relationships/hyperlink" Target="khoi%20dong/xoaykhop%20co%20cha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BsQaMn6EHQ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383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1" y="1663995"/>
            <a:ext cx="9845750" cy="52578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1C4061FB-ABD1-403A-B231-9FCDE2AF39ED}"/>
              </a:ext>
            </a:extLst>
          </p:cNvPr>
          <p:cNvSpPr/>
          <p:nvPr/>
        </p:nvSpPr>
        <p:spPr>
          <a:xfrm>
            <a:off x="2286000" y="2967334"/>
            <a:ext cx="5448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 viên: Võ Văn Rột</a:t>
            </a:r>
            <a:endParaRPr lang="vi-VN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48CDFD1-6A9A-4930-ABDF-8610873D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2" y="2419350"/>
            <a:ext cx="11351736" cy="45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1200150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1CA454-1F9B-406D-BCFA-EFCC68B2A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419349"/>
            <a:ext cx="11048999" cy="4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738D6D-45C2-4424-BA19-A878510C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19350"/>
            <a:ext cx="11029949" cy="442141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0BF7243-E847-4FD2-8A1B-3AC37880C435}"/>
              </a:ext>
            </a:extLst>
          </p:cNvPr>
          <p:cNvSpPr/>
          <p:nvPr/>
        </p:nvSpPr>
        <p:spPr>
          <a:xfrm>
            <a:off x="99060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3. Động tác chân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8FA4E1C-152E-4AA5-9438-D54E53E00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281237"/>
            <a:ext cx="11353800" cy="4581525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37A5358-7DEF-436B-AA1C-D4FAFEBAE247}"/>
              </a:ext>
            </a:extLst>
          </p:cNvPr>
          <p:cNvSpPr/>
          <p:nvPr/>
        </p:nvSpPr>
        <p:spPr>
          <a:xfrm>
            <a:off x="552450" y="23050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4. Động tác lườn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098E9A-3C52-407C-8C78-6DB66315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9" y="2419349"/>
            <a:ext cx="10778662" cy="4375609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8EFA189-4E55-4401-B2E9-27F477F9F3F3}"/>
              </a:ext>
            </a:extLst>
          </p:cNvPr>
          <p:cNvSpPr/>
          <p:nvPr/>
        </p:nvSpPr>
        <p:spPr>
          <a:xfrm>
            <a:off x="6667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5. Động tác bụng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62D275D-C592-481B-BA75-DD4CA7FA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1" y="2476500"/>
            <a:ext cx="11125200" cy="4313908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DDA23B1-3CDE-4906-A030-FF5858764C47}"/>
              </a:ext>
            </a:extLst>
          </p:cNvPr>
          <p:cNvSpPr/>
          <p:nvPr/>
        </p:nvSpPr>
        <p:spPr>
          <a:xfrm>
            <a:off x="857250" y="2324100"/>
            <a:ext cx="3086100" cy="419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6. Động tác toàn thân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FEA62DB-1020-4FFE-8B93-561B3AAA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8" y="2419350"/>
            <a:ext cx="11640032" cy="4433526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7FDD6D-63B5-45F8-9232-CCA6557B5B9D}"/>
              </a:ext>
            </a:extLst>
          </p:cNvPr>
          <p:cNvSpPr/>
          <p:nvPr/>
        </p:nvSpPr>
        <p:spPr>
          <a:xfrm>
            <a:off x="552450" y="2419350"/>
            <a:ext cx="28956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7. Động tác nhảy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119978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phát triển chung: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DC92A1-2769-472F-B892-3F0B4B2E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19350"/>
            <a:ext cx="11449050" cy="443865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AAC68CA6-2BCB-40A4-B70E-D7451D465DD4}"/>
              </a:ext>
            </a:extLst>
          </p:cNvPr>
          <p:cNvSpPr/>
          <p:nvPr/>
        </p:nvSpPr>
        <p:spPr>
          <a:xfrm>
            <a:off x="800100" y="2362200"/>
            <a:ext cx="3295650" cy="419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FF"/>
                </a:solidFill>
              </a:rPr>
              <a:t>8. Động tác điều hoà</a:t>
            </a:r>
            <a:endParaRPr lang="vi-VN" sz="24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“Đi trên vạch”</a:t>
            </a:r>
          </a:p>
          <a:p>
            <a:pPr marL="0" indent="0"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594344"/>
            <a:ext cx="5477700" cy="6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17.jpeg" descr="TC đi trên vạch">
            <a:extLst>
              <a:ext uri="{FF2B5EF4-FFF2-40B4-BE49-F238E27FC236}">
                <a16:creationId xmlns:a16="http://schemas.microsoft.com/office/drawing/2014/main" id="{00033F1A-5CB0-4928-89EF-77160B80D2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2243138"/>
            <a:ext cx="11696700" cy="45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chạy thay đổi hướng phải-trái: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7" name="image100.jpeg" descr="chạy đổi hướng phải -  trái">
            <a:extLst>
              <a:ext uri="{FF2B5EF4-FFF2-40B4-BE49-F238E27FC236}">
                <a16:creationId xmlns:a16="http://schemas.microsoft.com/office/drawing/2014/main" id="{2CCF9A5E-2B56-4787-925B-35A54AAB77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4" y="2398485"/>
            <a:ext cx="11953875" cy="48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E7439EC-F66D-498D-9A8D-245ADFF1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Chạy luồn vật chuẩn: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image101.jpeg" descr="chạy luồn vật chuẩn">
            <a:extLst>
              <a:ext uri="{FF2B5EF4-FFF2-40B4-BE49-F238E27FC236}">
                <a16:creationId xmlns:a16="http://schemas.microsoft.com/office/drawing/2014/main" id="{A0EC9D3E-287C-4D6E-B07E-9201CDE8D6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2207987"/>
            <a:ext cx="11715749" cy="46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Ôn chạy trên đường ngoằn nghèo: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image97.jpeg" descr="chạy trên đường ngoằn ngoèo">
            <a:extLst>
              <a:ext uri="{FF2B5EF4-FFF2-40B4-BE49-F238E27FC236}">
                <a16:creationId xmlns:a16="http://schemas.microsoft.com/office/drawing/2014/main" id="{46D6CBEB-FAC9-4BD9-9484-CCAB7CE49F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207986"/>
            <a:ext cx="11620499" cy="46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Ôn chạy đổi hướng trái: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image98.jpeg" descr="chạy đổi hướng trái">
            <a:extLst>
              <a:ext uri="{FF2B5EF4-FFF2-40B4-BE49-F238E27FC236}">
                <a16:creationId xmlns:a16="http://schemas.microsoft.com/office/drawing/2014/main" id="{76B1F1A1-646C-42F1-9ED6-E633DA290B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207986"/>
            <a:ext cx="11506200" cy="46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6F0E8BF5-2ECC-4D21-B5DD-8367353E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5. Ôn chạy vòng vật chuẩn: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image102.jpeg" descr="chạy vòng vật chuẩn">
            <a:extLst>
              <a:ext uri="{FF2B5EF4-FFF2-40B4-BE49-F238E27FC236}">
                <a16:creationId xmlns:a16="http://schemas.microsoft.com/office/drawing/2014/main" id="{1088ADF2-82E1-462A-8393-AECB66A2F3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2019300"/>
            <a:ext cx="11677649" cy="48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423"/>
            <a:ext cx="10782300" cy="11178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tập: cá nhân – cặp đôi - nhóm</a:t>
            </a:r>
          </a:p>
          <a:p>
            <a:pPr marL="0" indent="0"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vi-VN"/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100.jpeg" descr="chạy đổi hướng phải -  trái">
            <a:extLst>
              <a:ext uri="{FF2B5EF4-FFF2-40B4-BE49-F238E27FC236}">
                <a16:creationId xmlns:a16="http://schemas.microsoft.com/office/drawing/2014/main" id="{5177D034-2765-47AA-B02A-FC13429F61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2931885"/>
            <a:ext cx="5286375" cy="3659415"/>
          </a:xfrm>
          <a:prstGeom prst="rect">
            <a:avLst/>
          </a:prstGeom>
        </p:spPr>
      </p:pic>
      <p:pic>
        <p:nvPicPr>
          <p:cNvPr id="8" name="image101.jpeg" descr="chạy luồn vật chuẩn">
            <a:extLst>
              <a:ext uri="{FF2B5EF4-FFF2-40B4-BE49-F238E27FC236}">
                <a16:creationId xmlns:a16="http://schemas.microsoft.com/office/drawing/2014/main" id="{016ED545-B3E0-48A2-9D98-A2E35E929C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700" y="2324100"/>
            <a:ext cx="62769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5823"/>
            <a:ext cx="1102995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“Đi nhanh đi chậm”</a:t>
            </a:r>
            <a:endParaRPr lang="vi-VN">
              <a:solidFill>
                <a:srgbClr val="FF00FF"/>
              </a:solidFill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16.jpeg" descr="TC đi nhanh đi chậm">
            <a:extLst>
              <a:ext uri="{FF2B5EF4-FFF2-40B4-BE49-F238E27FC236}">
                <a16:creationId xmlns:a16="http://schemas.microsoft.com/office/drawing/2014/main" id="{7D456A13-7797-4B94-A97F-B79C882A54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438400"/>
            <a:ext cx="105156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5823"/>
            <a:ext cx="11029950" cy="134166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 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phát triển thể lực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nâng cao đùi 20m.</a:t>
            </a:r>
            <a:r>
              <a:rPr 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vi-VN">
              <a:solidFill>
                <a:srgbClr val="FF00FF"/>
              </a:solidFill>
            </a:endParaRP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064542D9-F36B-45EE-BA93-ACD73A04FA0E}"/>
              </a:ext>
            </a:extLst>
          </p:cNvPr>
          <p:cNvSpPr txBox="1">
            <a:spLocks/>
          </p:cNvSpPr>
          <p:nvPr/>
        </p:nvSpPr>
        <p:spPr>
          <a:xfrm>
            <a:off x="476250" y="2844573"/>
            <a:ext cx="11029950" cy="134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 Học sinh quan sát tranh trả lời câu hỏi bài tập 1 trong sách giáo khoa.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4E3A635-2174-489F-95BF-D099D37E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" y="1390650"/>
            <a:ext cx="121126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1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729DB30-118D-4A34-8A3B-6E7B1C55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07" y="2305050"/>
            <a:ext cx="11293549" cy="455295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300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4" y="1109693"/>
            <a:ext cx="12036056" cy="290985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xét, đánh giá chung buổi học.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Các động tác ngồi cơ bản (tiết 1).</a:t>
            </a:r>
          </a:p>
        </p:txBody>
      </p:sp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94513C4-D90E-4BE6-9598-59E8A22E55E1}"/>
              </a:ext>
            </a:extLst>
          </p:cNvPr>
          <p:cNvSpPr/>
          <p:nvPr/>
        </p:nvSpPr>
        <p:spPr>
          <a:xfrm>
            <a:off x="-37114" y="1151765"/>
            <a:ext cx="12229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</a:t>
            </a:r>
          </a:p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 NGOAN, HỌC TẬP THẬT TỐT.</a:t>
            </a:r>
            <a:endParaRPr lang="vi-VN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13F9A6-B85F-4963-A563-8130C7377EED}"/>
              </a:ext>
            </a:extLst>
          </p:cNvPr>
          <p:cNvSpPr/>
          <p:nvPr/>
        </p:nvSpPr>
        <p:spPr>
          <a:xfrm>
            <a:off x="1464130" y="3451940"/>
            <a:ext cx="980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TẠM BIỆT CÁC EM.</a:t>
            </a:r>
            <a:endParaRPr lang="vi-VN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361507"/>
            <a:ext cx="11546957" cy="1772456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</a:pPr>
            <a:r>
              <a:rPr lang="en-US" sz="32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 hai ngày 11 tháng 02 năm 2022</a:t>
            </a:r>
            <a:b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kern="0">
                <a:solidFill>
                  <a:srgbClr val="0000FF"/>
                </a:solidFill>
                <a:ea typeface="Times New Roman" panose="02020603050405020304" pitchFamily="18" charset="0"/>
              </a:rPr>
              <a:t>4</a:t>
            </a:r>
            <a:r>
              <a:rPr lang="en-US" sz="3200" kern="0">
                <a:solidFill>
                  <a:srgbClr val="0000FF"/>
                </a:solidFill>
                <a:ea typeface="Times New Roman" panose="02020603050405020304" pitchFamily="18" charset="0"/>
              </a:rPr>
              <a:t>:</a:t>
            </a:r>
            <a:br>
              <a:rPr lang="en-US" sz="32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THAY ĐỔI HƯỚNG (tiết 4)</a:t>
            </a:r>
            <a:b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  <a:endParaRPr lang="en-US" sz="320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spc="-5">
                <a:latin typeface="Times New Roman" panose="02020603050405020304" pitchFamily="18" charset="0"/>
                <a:cs typeface="Times New Roman" panose="02020603050405020304" pitchFamily="18" charset="0"/>
              </a:rPr>
              <a:t> 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 thể.</a:t>
            </a: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 -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 TDTT.</a:t>
            </a: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527914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các bài tập đi theo hướng thẳng trong sách giáo khoa và quan sát động tác mẫu của giáo viên.</a:t>
            </a: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97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605439"/>
            <a:ext cx="11025963" cy="4566761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các bài tập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thay đổi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hướng.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/>
              <a:t>	</a:t>
            </a:r>
            <a:r>
              <a:rPr lang="vi-VN" sz="3200">
                <a:latin typeface="+mj-lt"/>
              </a:rPr>
              <a:t>Biết quan sát tranh, tự khám phá bài và quan sát động tác làm mẫu của giáo viên để tập luyện. Thực hiện được các bài tập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thay đổi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200">
                <a:latin typeface="+mj-lt"/>
              </a:rPr>
              <a:t>.</a:t>
            </a:r>
          </a:p>
          <a:p>
            <a:pPr marL="0" marR="527050" indent="0" algn="just">
              <a:lnSpc>
                <a:spcPct val="105000"/>
              </a:lnSpc>
              <a:spcBef>
                <a:spcPts val="875"/>
              </a:spcBef>
              <a:buSzPts val="1400"/>
              <a:buNone/>
              <a:tabLst>
                <a:tab pos="537210" algn="l"/>
              </a:tabLs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831"/>
            <a:ext cx="10515600" cy="3020097"/>
          </a:xfrm>
        </p:spPr>
        <p:txBody>
          <a:bodyPr>
            <a:noAutofit/>
          </a:bodyPr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Tranh ảnh, trang phục thể thao, còi phục vụ trò chơi.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4470" indent="0" algn="just">
              <a:spcBef>
                <a:spcPts val="850"/>
              </a:spcBef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 sz="3200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578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dạy học chính: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mẫu, sử dụng lời nói, tập luyện, trò chơi và thi đấu.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dạy học chính: Tập luyện đồng loạt (tập thể), tập theo nhóm, cặp đôi và cá nhân.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hlinkClick r:id="rId4" action="ppaction://hlinkfile"/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hlinkClick r:id="rId5" action="ppaction://hlinkfile"/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hlinkClick r:id="rId7" action="ppaction://hlinkfile"/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hlinkClick r:id="rId13" action="ppaction://hlinkfile"/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khuỷ tay</a:t>
            </a:r>
            <a:endParaRPr lang="vi-VN" sz="1400"/>
          </a:p>
        </p:txBody>
      </p:sp>
      <p:sp>
        <p:nvSpPr>
          <p:cNvPr id="19" name="Bong bóng Lời nói: Hình bầu dục 18">
            <a:hlinkClick r:id="rId14" action="ppaction://hlinkfile"/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hlinkClick r:id="rId15" action="ppaction://hlinkfile"/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hlinkClick r:id="rId16" action="ppaction://hlinkfile"/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hlinkClick r:id="rId17" action="ppaction://hlinkfile"/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821F156-F822-44B7-96A4-683BD70B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130620"/>
            <a:ext cx="3748088" cy="37273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555086F-CC78-4DEC-AEB5-51FC032B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6" y="2743200"/>
            <a:ext cx="4191002" cy="394335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DA971C9-C119-4EDE-BA95-79646F13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7" y="2762250"/>
            <a:ext cx="397192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hỗ dành sẵn cho Nội dung 14">
            <a:hlinkClick r:id="rId2"/>
            <a:extLst>
              <a:ext uri="{FF2B5EF4-FFF2-40B4-BE49-F238E27FC236}">
                <a16:creationId xmlns:a16="http://schemas.microsoft.com/office/drawing/2014/main" id="{0AF76AC4-84DA-4561-A7AA-3A007641D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09550"/>
            <a:ext cx="11868150" cy="6652815"/>
          </a:xfrm>
        </p:spPr>
      </p:pic>
      <p:sp>
        <p:nvSpPr>
          <p:cNvPr id="2" name="Lưu đồ: Tiến trình 1">
            <a:extLst>
              <a:ext uri="{FF2B5EF4-FFF2-40B4-BE49-F238E27FC236}">
                <a16:creationId xmlns:a16="http://schemas.microsoft.com/office/drawing/2014/main" id="{865CD0A7-21BB-4338-BCBC-BC18D22BCE27}"/>
              </a:ext>
            </a:extLst>
          </p:cNvPr>
          <p:cNvSpPr/>
          <p:nvPr/>
        </p:nvSpPr>
        <p:spPr>
          <a:xfrm>
            <a:off x="95250" y="1162050"/>
            <a:ext cx="5257800" cy="876300"/>
          </a:xfrm>
          <a:prstGeom prst="flowChartProcess">
            <a:avLst/>
          </a:prstGeom>
          <a:solidFill>
            <a:srgbClr val="53C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Thể dục phát triển chung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6850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938</Words>
  <Application>Microsoft Office PowerPoint</Application>
  <PresentationFormat>Màn hình rộng</PresentationFormat>
  <Paragraphs>113</Paragraphs>
  <Slides>29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Thứ hai ngày 11 tháng 02 năm 2022 Bài 4: CHẠY THAY ĐỔI HƯỚNG (tiết 4)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Bản trình bày PowerPoint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IV. TIẾN TRÌNH TIẾT DẠY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2. Phần cơ bản:</vt:lpstr>
      <vt:lpstr>III. Kết thúc: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284</cp:revision>
  <dcterms:created xsi:type="dcterms:W3CDTF">2021-09-21T08:29:01Z</dcterms:created>
  <dcterms:modified xsi:type="dcterms:W3CDTF">2022-02-03T07:40:20Z</dcterms:modified>
</cp:coreProperties>
</file>